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5/19/2019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-422564"/>
            <a:ext cx="8825658" cy="3329581"/>
          </a:xfrm>
        </p:spPr>
        <p:txBody>
          <a:bodyPr/>
          <a:lstStyle/>
          <a:p>
            <a:r>
              <a:rPr lang="tr-TR" dirty="0" smtClean="0"/>
              <a:t>TARİFİM.COM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3796479"/>
            <a:ext cx="8825658" cy="861420"/>
          </a:xfrm>
        </p:spPr>
        <p:txBody>
          <a:bodyPr>
            <a:noAutofit/>
          </a:bodyPr>
          <a:lstStyle/>
          <a:p>
            <a:r>
              <a:rPr lang="tr-TR" sz="2800" dirty="0" smtClean="0"/>
              <a:t>Anı fahri yılmaz</a:t>
            </a:r>
          </a:p>
          <a:p>
            <a:r>
              <a:rPr lang="tr-TR" sz="2800" dirty="0" smtClean="0"/>
              <a:t>Ahmet duran</a:t>
            </a:r>
          </a:p>
          <a:p>
            <a:r>
              <a:rPr lang="tr-TR" sz="2800" dirty="0" smtClean="0"/>
              <a:t>Yusuf seyrek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51257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78" y="1479665"/>
            <a:ext cx="9555027" cy="49069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3578" y="448888"/>
            <a:ext cx="23471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ANASAYFA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33246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3578" y="448888"/>
            <a:ext cx="15953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GALER</a:t>
            </a:r>
            <a:r>
              <a:rPr lang="tr-TR" sz="3200" dirty="0" smtClean="0"/>
              <a:t>İ</a:t>
            </a:r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78" y="1479665"/>
            <a:ext cx="9593724" cy="490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23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3578" y="448888"/>
            <a:ext cx="29402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/>
              <a:t>KULLANICILAR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78" y="1479665"/>
            <a:ext cx="9584187" cy="490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697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3578" y="448888"/>
            <a:ext cx="22252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/>
              <a:t>KAYIT EKLE</a:t>
            </a:r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78" y="1479665"/>
            <a:ext cx="9592887" cy="49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934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3578" y="448888"/>
            <a:ext cx="22653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/>
              <a:t>GÜNCELLE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78" y="1479665"/>
            <a:ext cx="9567949" cy="491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605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3578" y="448888"/>
            <a:ext cx="30941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/>
              <a:t>İLETİŞİM PANELİ</a:t>
            </a:r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65" y="1486103"/>
            <a:ext cx="9584574" cy="490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287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</TotalTime>
  <Words>17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TARİFİM.COM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TARİFİM.COM</dc:title>
  <dc:creator>Windows User</dc:creator>
  <cp:lastModifiedBy>Windows User</cp:lastModifiedBy>
  <cp:revision>1</cp:revision>
  <dcterms:created xsi:type="dcterms:W3CDTF">2019-05-19T06:21:42Z</dcterms:created>
  <dcterms:modified xsi:type="dcterms:W3CDTF">2019-05-19T06:27:05Z</dcterms:modified>
</cp:coreProperties>
</file>

<file path=docProps/thumbnail.jpeg>
</file>